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svg" Type="http://schemas.openxmlformats.org/officeDocument/2006/relationships/image"/><Relationship Id="rId3" Target="../media/image4.sv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svg" Type="http://schemas.openxmlformats.org/officeDocument/2006/relationships/image"/><Relationship Id="rId3" Target="../media/image6.svg" Type="http://schemas.openxmlformats.org/officeDocument/2006/relationships/image"/><Relationship Id="rId4" Target="../media/image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6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svg" Type="http://schemas.openxmlformats.org/officeDocument/2006/relationships/image"/><Relationship Id="rId3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sv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568" y="-1028700"/>
            <a:ext cx="465371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7631" y="3668956"/>
            <a:ext cx="1462840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 u="sng">
                <a:solidFill>
                  <a:srgbClr val="FFFFFF"/>
                </a:solidFill>
                <a:latin typeface="HK Grotesk Bold"/>
              </a:rPr>
              <a:t>Clustering Algorithm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77631" y="5316781"/>
            <a:ext cx="11245123" cy="76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based on random walks</a:t>
            </a:r>
            <a:r>
              <a:rPr lang="en-US" sz="1200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749995" y="4888960"/>
            <a:ext cx="3194456" cy="424512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7631" y="2917624"/>
            <a:ext cx="11245123" cy="76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A fully distributed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58228" y="8006715"/>
            <a:ext cx="404321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Ashutosh Chauhan</a:t>
            </a:r>
          </a:p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S20180010017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4524375"/>
            <a:ext cx="154305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Thank You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8788563">
            <a:off x="-1073381" y="7652169"/>
            <a:ext cx="4204162" cy="41831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8848654">
            <a:off x="6531367" y="-270037"/>
            <a:ext cx="4279137" cy="25974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972116" y="4621750"/>
            <a:ext cx="3001780" cy="39890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419225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Problem Statement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2931495"/>
            <a:ext cx="12118731" cy="509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Computer networks tend to grow larger and larger. To manage them, one can consider dividing them into several disjoint connected parts: then each part has to be managed separately and these different parts have to be coordinated.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As a Distributed System the clustering can be initiated by any node and the cluster size should be restricted.</a:t>
            </a:r>
          </a:p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8279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Existing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24751" y="3804115"/>
            <a:ext cx="4003460" cy="8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BD304"/>
                </a:solidFill>
                <a:latin typeface="HK Grotesk Bold"/>
              </a:rPr>
              <a:t>Solution 2, 2.1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9789" y="3804115"/>
            <a:ext cx="3950242" cy="8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 u="sng">
                <a:solidFill>
                  <a:srgbClr val="FBD304"/>
                </a:solidFill>
                <a:latin typeface="HK Grotesk Bold"/>
              </a:rPr>
              <a:t>Solution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12743" y="4765355"/>
            <a:ext cx="4982124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2ABCB8"/>
                </a:solidFill>
                <a:latin typeface="HK Grotesk Light"/>
              </a:rPr>
              <a:t>A Node declares itself as Cluster leader if its the highest among neighbours, or if it is the highest among one of its neighbours neighbours.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2502B"/>
                </a:solidFill>
                <a:latin typeface="HK Grotesk Light"/>
              </a:rPr>
              <a:t>Can be used on small networds with size &lt; 100.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88185" y="4765355"/>
            <a:ext cx="4876591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2ABCB8"/>
                </a:solidFill>
                <a:latin typeface="HK Grotesk Light"/>
              </a:rPr>
              <a:t>DMAC, GDMAC allowed generic weight for Cluster-head election.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2A454"/>
                </a:solidFill>
                <a:latin typeface="HK Grotesk Light"/>
              </a:rPr>
              <a:t>Another </a:t>
            </a:r>
            <a:r>
              <a:rPr lang="en-US" sz="2799" u="sng">
                <a:solidFill>
                  <a:srgbClr val="22A454"/>
                </a:solidFill>
                <a:latin typeface="HK Grotesk Light"/>
              </a:rPr>
              <a:t>improvement </a:t>
            </a:r>
            <a:r>
              <a:rPr lang="en-US" sz="2799">
                <a:solidFill>
                  <a:srgbClr val="22A454"/>
                </a:solidFill>
                <a:latin typeface="HK Grotesk Light"/>
              </a:rPr>
              <a:t>made it fault-tolerant.</a:t>
            </a:r>
          </a:p>
          <a:p>
            <a:pPr>
              <a:lnSpc>
                <a:spcPts val="3919"/>
              </a:lnSpc>
            </a:pP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C533D"/>
                </a:solidFill>
                <a:latin typeface="HK Grotesk Light"/>
              </a:rPr>
              <a:t>Only allows Single hop clusters.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7527">
            <a:off x="-902205" y="8395659"/>
            <a:ext cx="4115043" cy="249786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25968" y="597614"/>
            <a:ext cx="4753746" cy="42248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4726" y="4524375"/>
            <a:ext cx="1297854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Proposed Approach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-804801" y="1414298"/>
            <a:ext cx="2866325" cy="38090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17731">
            <a:off x="8535173" y="7882474"/>
            <a:ext cx="3213042" cy="31970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1367" y="-576557"/>
            <a:ext cx="3517982" cy="3110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19385" y="4141470"/>
            <a:ext cx="4794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2 Kind of Nodes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45280" y="3233144"/>
            <a:ext cx="5280137" cy="60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23">
                <a:solidFill>
                  <a:srgbClr val="2ABCB8"/>
                </a:solidFill>
                <a:latin typeface="HK Grotesk Bold Bold"/>
              </a:rPr>
              <a:t>Quick-Overview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19385" y="7078359"/>
            <a:ext cx="4794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3 Kind of Messages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19385" y="4815840"/>
            <a:ext cx="479479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9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K Grotesk Light"/>
              </a:rPr>
              <a:t>Cluster Core Nodes (Recruits other nodes)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K Grotesk Light"/>
              </a:rPr>
              <a:t>Cluster Member Nodes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45280" y="4160520"/>
            <a:ext cx="5280137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A process starts forming a cluster by sending a Token message to random neighbor to join them into the Cluster Core.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Receiving node can choose to join the cluster (recruiting its neighbors as well) or ignore or return a Delete message when the incoming Token has only a single core member.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Ordering is also added to Messages to prevent deletion of new Cluster Core with same id.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9385" y="7752728"/>
            <a:ext cx="479479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K Grotesk Light"/>
              </a:rPr>
              <a:t>Token (to form a Cluster Core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Recruit (to join a Cluster)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Delete (to delete a Cluster)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50" y="1609725"/>
            <a:ext cx="13169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Proposed Approach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true" flipV="false" rot="668281">
            <a:off x="-407911" y="7455582"/>
            <a:ext cx="460260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3000"/>
          </a:blip>
          <a:srcRect l="8699" t="0" r="35168" b="0"/>
          <a:stretch>
            <a:fillRect/>
          </a:stretch>
        </p:blipFill>
        <p:spPr>
          <a:xfrm flipH="false" flipV="false" rot="0">
            <a:off x="-457200" y="0"/>
            <a:ext cx="866155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17731">
            <a:off x="15891169" y="6244174"/>
            <a:ext cx="3213042" cy="31970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0612" y="152903"/>
            <a:ext cx="7632015" cy="100310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09728" y="492760"/>
            <a:ext cx="898796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A bit more detailed overview of the 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09728" y="1423458"/>
            <a:ext cx="9477774" cy="774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We take a graph with 20 nodes with unique ids.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Lets consider some of the nodes start to send Token messages and begin to build the clusters.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The maximal core size is 4 (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MaxCoreSize 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= 4).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We suppose that nodes 13, 15, 17, 7 timers expire first.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Each of them sends a Token message to a neighbor chosen at random.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Node 13 sends Token{P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13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, 1, 1} to node 3, node 20 sends Recruit messages to all its neighbors of N13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The same procedure for Node 15,17 and 7.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When node 11 receives Token{P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15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, 3, 1} from node 16, it      checks that K11 &lt; 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MaxCoreSize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Then, Node 11 compares the id of token (P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15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 &gt; 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17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)                  and sends the token back to node 16, and                         continues to building its cluster with P = 17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Finally we obtain 4 clusters and two of them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       are complete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3464" y="3941763"/>
            <a:ext cx="309299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Cluster Stabilization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97504" y="394176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Each Node belongs to a Cluster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51544" y="394176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Cluster Core size lies between 2 and </a:t>
            </a:r>
            <a:r>
              <a:rPr lang="en-US" sz="2900">
                <a:solidFill>
                  <a:srgbClr val="FFFFFF"/>
                </a:solidFill>
                <a:latin typeface="HK Grotesk Bold Italics"/>
              </a:rPr>
              <a:t>MaxCoreSize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58279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Properties of Algorithm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7527">
            <a:off x="-902205" y="8515429"/>
            <a:ext cx="4115043" cy="24978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6468" y="597614"/>
            <a:ext cx="4753746" cy="422489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04512" y="662052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At least one of two Adjacent Clusters will be complete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0496" y="662052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Cluster is Connected in the steady state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77275" y="4474845"/>
            <a:ext cx="596176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Cannot stabilize after changes in topology are made.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4474845"/>
            <a:ext cx="5961761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Cannot yet take into account the loss of connectivity of the Clusters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77275" y="3676593"/>
            <a:ext cx="59617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Topological Changes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3676593"/>
            <a:ext cx="59617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Fault-Tolerance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25063" y="-1028700"/>
            <a:ext cx="4629873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28750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Problems not yet solved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5742" y="3009900"/>
            <a:ext cx="137365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0527" y="4825365"/>
            <a:ext cx="13261731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"/>
              </a:rPr>
              <a:t>The algorithm achieves a lot of great properties along while being independent of topology of the network and also gives a lower bound on the size of majority of clusters that have a more than one neighbor.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5541607" y="7443912"/>
            <a:ext cx="3731270" cy="33358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6717731">
            <a:off x="-1376599" y="-710806"/>
            <a:ext cx="3749483" cy="3730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DAEdezZeA20</dc:identifier>
  <dcterms:modified xsi:type="dcterms:W3CDTF">2011-08-01T06:04:30Z</dcterms:modified>
  <cp:revision>1</cp:revision>
  <dc:title>DC Project</dc:title>
</cp:coreProperties>
</file>